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92" r:id="rId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294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CF77EE-7D01-469C-85F4-94757271C014}" type="datetimeFigureOut">
              <a:rPr lang="fi-FI" smtClean="0"/>
              <a:t>20.5.2025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3C604B-979B-45BF-979D-E5206C28D4D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48608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32C31BA-67D8-413F-A5DD-028125073D1D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31270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7236EA5-7411-E1FD-F0DD-21BD9F667D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996F4D6-DC27-6E1E-CF56-350B5F454F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5C2B7C0-8DF7-ED5B-ABEA-1648A7303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285B9-7913-4577-AD4D-99EA21C0466D}" type="datetimeFigureOut">
              <a:rPr lang="fi-FI" smtClean="0"/>
              <a:t>20.5.2025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C0BC9C7-F002-8E1B-1FD3-61CC945D5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7BF4BCE-3BCF-E012-9B72-E2E90EB08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D3E18-E61D-45C3-AEB7-2206A28B8A8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45974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C37A58B-9FB5-83D1-26F7-53E242E90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D284C17-D358-F850-EDAF-5355266CA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A21CA68-1C4F-59F0-0F94-A4A6B8D2D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285B9-7913-4577-AD4D-99EA21C0466D}" type="datetimeFigureOut">
              <a:rPr lang="fi-FI" smtClean="0"/>
              <a:t>20.5.2025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5DA253C-E4A1-B37C-702E-C90E73AF3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621768F-CF08-D459-198C-602A6A07B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D3E18-E61D-45C3-AEB7-2206A28B8A8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69529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3B22910-48CC-2921-4E06-22EBA01B7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AB1098D-44A2-E2DF-068F-7EEB2249A2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A780293-8010-2EAD-4965-790B7F806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285B9-7913-4577-AD4D-99EA21C0466D}" type="datetimeFigureOut">
              <a:rPr lang="fi-FI" smtClean="0"/>
              <a:t>20.5.2025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50C771C-55F0-9297-0F44-CBA7ED820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17045EF-5384-64F9-A924-427F0F84C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D3E18-E61D-45C3-AEB7-2206A28B8A8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15915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CDF4370-235B-F907-3921-F752231D5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11B36CB-184D-7DD6-AAF1-535A53A933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ED2D95E-A610-E06F-2CE8-84BB4A93F6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2803922-79F3-D391-6190-EC5041A8B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285B9-7913-4577-AD4D-99EA21C0466D}" type="datetimeFigureOut">
              <a:rPr lang="fi-FI" smtClean="0"/>
              <a:t>20.5.2025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A344B94-D43B-0C46-CB49-FAF9CA2DC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4B39954-5CBC-040C-E755-BDA3AAAB7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D3E18-E61D-45C3-AEB7-2206A28B8A8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21009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79984A4-C4A6-E6A2-D52F-9243DC534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20C41C7-96A8-1A93-5236-01577F5A66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24D3DF6-6AFE-43C2-6DF0-8C8B7EB19C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0ED7E4F9-7932-6AC4-5DB7-A6027F3BC5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9D6EBC6-0571-2B3C-93A4-4960714688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02C02910-4BFD-32B8-1764-67D7AA452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285B9-7913-4577-AD4D-99EA21C0466D}" type="datetimeFigureOut">
              <a:rPr lang="fi-FI" smtClean="0"/>
              <a:t>20.5.2025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F47DFDF8-DBDA-AC50-6B96-3AC49C426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55973448-7B50-4EAD-6468-4901AD63F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D3E18-E61D-45C3-AEB7-2206A28B8A8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9830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D730425-104C-8956-2698-F279EF1CC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D0141532-6355-0832-4DB7-25614044E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285B9-7913-4577-AD4D-99EA21C0466D}" type="datetimeFigureOut">
              <a:rPr lang="fi-FI" smtClean="0"/>
              <a:t>20.5.2025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72BB3AE-0AA6-934B-E4CD-90C3289E4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8E3B2040-47B8-F09A-ADE5-3C2444F0C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D3E18-E61D-45C3-AEB7-2206A28B8A8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52828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B9EF240-DC89-8E26-C30D-4B409A90B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285B9-7913-4577-AD4D-99EA21C0466D}" type="datetimeFigureOut">
              <a:rPr lang="fi-FI" smtClean="0"/>
              <a:t>20.5.2025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19C16C07-8879-03F3-CF16-D14F5DE03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B1669B9-C4F9-E045-B239-40DF14331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D3E18-E61D-45C3-AEB7-2206A28B8A8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83162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081DE0A-F22B-0D4C-49F9-DFF1915E8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82EB302-936B-38FC-C238-452FA04F80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533657F8-6C35-0DE7-06F9-604328C9D4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A60B2A0-42E6-32CC-B08F-34883D809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285B9-7913-4577-AD4D-99EA21C0466D}" type="datetimeFigureOut">
              <a:rPr lang="fi-FI" smtClean="0"/>
              <a:t>20.5.2025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1EE231C-CC0D-3F6C-6A31-098D25658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3310C1F-82A5-E3AD-D7BB-741220C22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D3E18-E61D-45C3-AEB7-2206A28B8A8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40641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223ED11-6FA2-A921-2A5E-4D0916370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26341A3E-7476-6E2F-2493-D59CD0FA9D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91E8EAD6-CD54-C4F9-2831-8C9B0FC71C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3893994-CB50-A712-36B9-22DDFA3B6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285B9-7913-4577-AD4D-99EA21C0466D}" type="datetimeFigureOut">
              <a:rPr lang="fi-FI" smtClean="0"/>
              <a:t>20.5.2025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59F2B21-AEC3-69B3-08FB-3C542F314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A522627-55C5-1DF1-7D3F-51FED0A87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D3E18-E61D-45C3-AEB7-2206A28B8A8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0084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BC75D96-D941-C5A3-D278-D56570924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71665255-0A1B-A042-0919-CDBBA0A06E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690673E-CE97-FEAE-F485-147839338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285B9-7913-4577-AD4D-99EA21C0466D}" type="datetimeFigureOut">
              <a:rPr lang="fi-FI" smtClean="0"/>
              <a:t>20.5.2025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A9793F3-C2FC-8E58-C24D-8A93A0DDE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3442491-AE88-B49D-0D90-56E26A32A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D3E18-E61D-45C3-AEB7-2206A28B8A8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62590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C61E9EF9-3190-6091-CA2F-9233EDE929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F3351B71-2143-C2EA-CC97-3B332120F0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E044602-1391-D8E6-5514-332C426C5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285B9-7913-4577-AD4D-99EA21C0466D}" type="datetimeFigureOut">
              <a:rPr lang="fi-FI" smtClean="0"/>
              <a:t>20.5.2025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12E0531-8CC0-7094-1295-32E229BC7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E3F039F-7CAF-CBB6-7B69-143373FC0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D3E18-E61D-45C3-AEB7-2206A28B8A8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498630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ECC1534-9D13-43E9-BC8B-5694C2852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737" y="308698"/>
            <a:ext cx="5238313" cy="853352"/>
          </a:xfrm>
        </p:spPr>
        <p:txBody>
          <a:bodyPr rtlCol="0">
            <a:noAutofit/>
          </a:bodyPr>
          <a:lstStyle>
            <a:lvl1pPr>
              <a:defRPr sz="3600" b="1"/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F63A8573-17E8-4191-86F9-ABE0BA279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40CB11C-11D3-41BF-B996-097FB66D9E7A}" type="datetime1">
              <a:rPr lang="fi-FI" noProof="0" smtClean="0"/>
              <a:t>20.5.2025</a:t>
            </a:fld>
            <a:endParaRPr lang="fi-FI" noProof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3D92FA6-D8B1-4403-B9DD-E60A4F351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i-FI" noProof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0C2CB2D-6860-4817-B66C-9C44DC4CA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183C82E0-1F49-4A07-A8B3-E2F2CBAC03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737" y="979487"/>
            <a:ext cx="3581400" cy="365126"/>
          </a:xfrm>
        </p:spPr>
        <p:txBody>
          <a:bodyPr rtlCol="0">
            <a:noAutofit/>
          </a:bodyPr>
          <a:lstStyle>
            <a:lvl1pPr marL="0" indent="0">
              <a:spcBef>
                <a:spcPts val="900"/>
              </a:spcBef>
              <a:buNone/>
              <a:defRPr sz="2000" b="1">
                <a:latin typeface="+mj-lt"/>
              </a:defRPr>
            </a:lvl1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8836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057005E3-1438-B9FC-F799-1CB885468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94BEE9A-7AF7-36DE-4887-5896F0A27D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668FAC1-E636-1C16-DEB7-129DEF3EBC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5285B9-7913-4577-AD4D-99EA21C0466D}" type="datetimeFigureOut">
              <a:rPr lang="fi-FI" smtClean="0"/>
              <a:t>20.5.2025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95B678C-987A-7249-5095-C067BBACF0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122A2F9-8CA9-94F5-2E1A-284FFC2E3C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8D3E18-E61D-45C3-AEB7-2206A28B8A8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36149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uorakulmio 152">
            <a:extLst>
              <a:ext uri="{FF2B5EF4-FFF2-40B4-BE49-F238E27FC236}">
                <a16:creationId xmlns:a16="http://schemas.microsoft.com/office/drawing/2014/main" id="{0330132B-6BB2-A4D6-7A70-C7F8666F0930}"/>
              </a:ext>
            </a:extLst>
          </p:cNvPr>
          <p:cNvSpPr/>
          <p:nvPr/>
        </p:nvSpPr>
        <p:spPr>
          <a:xfrm>
            <a:off x="10221697" y="2369201"/>
            <a:ext cx="1692000" cy="3780000"/>
          </a:xfrm>
          <a:prstGeom prst="rect">
            <a:avLst/>
          </a:prstGeom>
          <a:solidFill>
            <a:srgbClr val="6773B8">
              <a:alpha val="50000"/>
            </a:srgbClr>
          </a:solidFill>
          <a:ln w="28575" cap="rnd" cmpd="sng" algn="ctr">
            <a:noFill/>
            <a:prstDash val="solid"/>
          </a:ln>
          <a:effectLst>
            <a:softEdge rad="63500"/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t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i-FI" sz="1400" b="1" dirty="0">
              <a:solidFill>
                <a:schemeClr val="tx1"/>
              </a:solidFill>
            </a:endParaRP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400" b="1" dirty="0">
                <a:solidFill>
                  <a:schemeClr val="tx1"/>
                </a:solidFill>
              </a:rPr>
              <a:t>SISÄISET </a:t>
            </a:r>
            <a:br>
              <a:rPr lang="fi-FI" sz="1400" b="1" dirty="0">
                <a:solidFill>
                  <a:schemeClr val="tx1"/>
                </a:solidFill>
              </a:rPr>
            </a:br>
            <a:r>
              <a:rPr lang="fi-FI" sz="1400" b="1" dirty="0">
                <a:solidFill>
                  <a:schemeClr val="tx1"/>
                </a:solidFill>
              </a:rPr>
              <a:t>PALVELUT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400" b="1" dirty="0">
                <a:solidFill>
                  <a:schemeClr val="tx1"/>
                </a:solidFill>
              </a:rPr>
              <a:t>  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i-FI" sz="1200" b="1" dirty="0">
              <a:solidFill>
                <a:schemeClr val="tx1"/>
              </a:solidFill>
            </a:endParaRP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i-FI" sz="1200" b="1" dirty="0">
              <a:solidFill>
                <a:schemeClr val="tx1"/>
              </a:solidFill>
            </a:endParaRP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i-FI" sz="800" b="1" dirty="0">
              <a:solidFill>
                <a:schemeClr val="tx1"/>
              </a:solidFill>
            </a:endParaRP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i-FI" sz="800" b="1" dirty="0">
              <a:solidFill>
                <a:schemeClr val="tx1"/>
              </a:solidFill>
            </a:endParaRP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i-FI" sz="1200" b="1" dirty="0">
              <a:solidFill>
                <a:schemeClr val="tx1"/>
              </a:solidFill>
            </a:endParaRP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200" dirty="0">
                <a:solidFill>
                  <a:schemeClr val="tx1"/>
                </a:solidFill>
              </a:rPr>
              <a:t>Kiinteistöt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200" dirty="0">
                <a:solidFill>
                  <a:schemeClr val="tx1"/>
                </a:solidFill>
              </a:rPr>
              <a:t>Turvallisuus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200" dirty="0">
                <a:solidFill>
                  <a:schemeClr val="tx1"/>
                </a:solidFill>
              </a:rPr>
              <a:t>IT-asiat, tekoäly, eVamia</a:t>
            </a:r>
          </a:p>
        </p:txBody>
      </p:sp>
      <p:sp>
        <p:nvSpPr>
          <p:cNvPr id="156" name="Suorakulmio 155">
            <a:extLst>
              <a:ext uri="{FF2B5EF4-FFF2-40B4-BE49-F238E27FC236}">
                <a16:creationId xmlns:a16="http://schemas.microsoft.com/office/drawing/2014/main" id="{A2C318BC-6BF6-496E-9A8C-13F9CFE491B5}"/>
              </a:ext>
            </a:extLst>
          </p:cNvPr>
          <p:cNvSpPr/>
          <p:nvPr/>
        </p:nvSpPr>
        <p:spPr>
          <a:xfrm>
            <a:off x="6623265" y="2369200"/>
            <a:ext cx="1692000" cy="3780000"/>
          </a:xfrm>
          <a:prstGeom prst="rect">
            <a:avLst/>
          </a:prstGeom>
          <a:solidFill>
            <a:srgbClr val="B2D79D">
              <a:alpha val="50000"/>
            </a:srgbClr>
          </a:solidFill>
          <a:ln w="28575" cap="rnd" cmpd="sng" algn="ctr">
            <a:noFill/>
            <a:prstDash val="solid"/>
          </a:ln>
          <a:effectLst>
            <a:softEdge rad="63500"/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t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i-FI" sz="1400" b="1" dirty="0">
              <a:solidFill>
                <a:schemeClr val="tx1"/>
              </a:solidFill>
            </a:endParaRP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400" b="1" dirty="0">
                <a:solidFill>
                  <a:schemeClr val="tx1"/>
                </a:solidFill>
              </a:rPr>
              <a:t>KEHITTÄMIS-</a:t>
            </a:r>
            <a:br>
              <a:rPr lang="fi-FI" sz="1400" b="1" dirty="0">
                <a:solidFill>
                  <a:schemeClr val="tx1"/>
                </a:solidFill>
              </a:rPr>
            </a:br>
            <a:r>
              <a:rPr lang="fi-FI" sz="1400" b="1" dirty="0">
                <a:solidFill>
                  <a:schemeClr val="tx1"/>
                </a:solidFill>
              </a:rPr>
              <a:t>PALVELUT</a:t>
            </a:r>
          </a:p>
        </p:txBody>
      </p:sp>
      <p:sp>
        <p:nvSpPr>
          <p:cNvPr id="162" name="Suorakulmio 161">
            <a:extLst>
              <a:ext uri="{FF2B5EF4-FFF2-40B4-BE49-F238E27FC236}">
                <a16:creationId xmlns:a16="http://schemas.microsoft.com/office/drawing/2014/main" id="{BD569EE8-357F-4061-8190-6041007FBE4B}"/>
              </a:ext>
            </a:extLst>
          </p:cNvPr>
          <p:cNvSpPr/>
          <p:nvPr/>
        </p:nvSpPr>
        <p:spPr>
          <a:xfrm>
            <a:off x="8425099" y="2372964"/>
            <a:ext cx="1692000" cy="3780000"/>
          </a:xfrm>
          <a:prstGeom prst="rect">
            <a:avLst/>
          </a:prstGeom>
          <a:solidFill>
            <a:srgbClr val="FFCB4F">
              <a:alpha val="50000"/>
            </a:srgbClr>
          </a:solidFill>
          <a:ln w="19050" cap="rnd" cmpd="sng" algn="ctr">
            <a:noFill/>
            <a:prstDash val="solid"/>
          </a:ln>
          <a:effectLst>
            <a:softEdge rad="63500"/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t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i-FI" sz="1400" b="1" dirty="0">
              <a:solidFill>
                <a:schemeClr val="tx1"/>
              </a:solidFill>
            </a:endParaRP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400" b="1" dirty="0">
                <a:solidFill>
                  <a:schemeClr val="tx1"/>
                </a:solidFill>
              </a:rPr>
              <a:t>TYÖELÄMÄ- JA YRITYSPALVELUT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i-FI" sz="1200" b="1" dirty="0">
              <a:solidFill>
                <a:schemeClr val="tx1"/>
              </a:solidFill>
            </a:endParaRP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i-FI" sz="1200" b="1" dirty="0">
              <a:solidFill>
                <a:schemeClr val="tx1"/>
              </a:solidFill>
            </a:endParaRP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i-FI" sz="1200" b="1" dirty="0">
              <a:solidFill>
                <a:schemeClr val="tx1"/>
              </a:solidFill>
            </a:endParaRP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i-FI" sz="1100" b="1" dirty="0">
              <a:solidFill>
                <a:schemeClr val="tx1"/>
              </a:solidFill>
            </a:endParaRP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br>
              <a:rPr lang="fi-FI" sz="1100" b="1" dirty="0">
                <a:solidFill>
                  <a:schemeClr val="tx1"/>
                </a:solidFill>
              </a:rPr>
            </a:br>
            <a:endParaRPr lang="fi-FI" sz="1100" b="1" dirty="0">
              <a:solidFill>
                <a:schemeClr val="tx1"/>
              </a:solidFill>
            </a:endParaRP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200" dirty="0">
                <a:solidFill>
                  <a:schemeClr val="tx1"/>
                </a:solidFill>
              </a:rPr>
              <a:t>Työelämäyhteistyö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200" dirty="0">
                <a:solidFill>
                  <a:schemeClr val="tx1"/>
                </a:solidFill>
              </a:rPr>
              <a:t>Oppisopimuspalvelut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200" dirty="0">
                <a:solidFill>
                  <a:schemeClr val="tx1"/>
                </a:solidFill>
              </a:rPr>
              <a:t>Markkinointi- ja viestintä</a:t>
            </a:r>
          </a:p>
        </p:txBody>
      </p:sp>
      <p:sp>
        <p:nvSpPr>
          <p:cNvPr id="122" name="Suorakulmio 146">
            <a:extLst>
              <a:ext uri="{FF2B5EF4-FFF2-40B4-BE49-F238E27FC236}">
                <a16:creationId xmlns:a16="http://schemas.microsoft.com/office/drawing/2014/main" id="{BB2D07F0-40C0-FE36-C3F7-767AF1CE19B6}"/>
              </a:ext>
            </a:extLst>
          </p:cNvPr>
          <p:cNvSpPr/>
          <p:nvPr/>
        </p:nvSpPr>
        <p:spPr>
          <a:xfrm>
            <a:off x="2537999" y="2369201"/>
            <a:ext cx="3806704" cy="3780000"/>
          </a:xfrm>
          <a:prstGeom prst="rect">
            <a:avLst/>
          </a:prstGeom>
          <a:solidFill>
            <a:srgbClr val="006983">
              <a:alpha val="35000"/>
            </a:srgbClr>
          </a:solidFill>
          <a:ln w="28575" cap="rnd" cmpd="sng" algn="ctr">
            <a:noFill/>
            <a:prstDash val="solid"/>
          </a:ln>
          <a:effectLst>
            <a:softEdge rad="63500"/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t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i-FI" sz="1400" b="1" dirty="0">
              <a:solidFill>
                <a:schemeClr val="tx1"/>
              </a:solidFill>
            </a:endParaRP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400" b="1" dirty="0">
                <a:solidFill>
                  <a:schemeClr val="tx1"/>
                </a:solidFill>
              </a:rPr>
              <a:t>KOULUTUSOSASTOT</a:t>
            </a:r>
            <a:endParaRPr lang="fi-FI" sz="1100" dirty="0">
              <a:solidFill>
                <a:schemeClr val="tx1"/>
              </a:solidFill>
            </a:endParaRPr>
          </a:p>
        </p:txBody>
      </p:sp>
      <p:cxnSp>
        <p:nvCxnSpPr>
          <p:cNvPr id="7" name="Yhdistin: Kulma 6">
            <a:extLst>
              <a:ext uri="{FF2B5EF4-FFF2-40B4-BE49-F238E27FC236}">
                <a16:creationId xmlns:a16="http://schemas.microsoft.com/office/drawing/2014/main" id="{1C54223A-2F2C-4434-A30B-92D8CEE93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18" idx="1"/>
            <a:endCxn id="144" idx="0"/>
          </p:cNvCxnSpPr>
          <p:nvPr/>
        </p:nvCxnSpPr>
        <p:spPr>
          <a:xfrm rot="10800000" flipV="1">
            <a:off x="1496438" y="1101687"/>
            <a:ext cx="2791396" cy="285669"/>
          </a:xfrm>
          <a:prstGeom prst="bentConnector2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Yhdistin: Kulma 95">
            <a:extLst>
              <a:ext uri="{FF2B5EF4-FFF2-40B4-BE49-F238E27FC236}">
                <a16:creationId xmlns:a16="http://schemas.microsoft.com/office/drawing/2014/main" id="{185DC171-E6CD-4880-8EF4-7E0DB7F6C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18" idx="2"/>
            <a:endCxn id="101" idx="0"/>
          </p:cNvCxnSpPr>
          <p:nvPr/>
        </p:nvCxnSpPr>
        <p:spPr>
          <a:xfrm rot="16200000" flipH="1">
            <a:off x="7719009" y="-979488"/>
            <a:ext cx="817513" cy="5879863"/>
          </a:xfrm>
          <a:prstGeom prst="bentConnector3">
            <a:avLst>
              <a:gd name="adj1" fmla="val 38561"/>
            </a:avLst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uorakulmio 17">
            <a:extLst>
              <a:ext uri="{FF2B5EF4-FFF2-40B4-BE49-F238E27FC236}">
                <a16:creationId xmlns:a16="http://schemas.microsoft.com/office/drawing/2014/main" id="{912543CF-3BD4-40B0-BB18-006DCC4331CA}"/>
              </a:ext>
            </a:extLst>
          </p:cNvPr>
          <p:cNvSpPr/>
          <p:nvPr/>
        </p:nvSpPr>
        <p:spPr>
          <a:xfrm>
            <a:off x="4287834" y="651688"/>
            <a:ext cx="1800000" cy="900000"/>
          </a:xfrm>
          <a:prstGeom prst="rect">
            <a:avLst/>
          </a:prstGeom>
          <a:solidFill>
            <a:srgbClr val="F4587A">
              <a:alpha val="75000"/>
            </a:srgb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600" b="1" dirty="0">
                <a:solidFill>
                  <a:schemeClr val="tx1"/>
                </a:solidFill>
              </a:rPr>
              <a:t>Åsa Stenbacka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400" dirty="0">
                <a:solidFill>
                  <a:schemeClr val="tx1"/>
                </a:solidFill>
              </a:rPr>
              <a:t>Rehtori</a:t>
            </a:r>
          </a:p>
        </p:txBody>
      </p:sp>
      <p:sp>
        <p:nvSpPr>
          <p:cNvPr id="144" name="Suorakulmio 143">
            <a:extLst>
              <a:ext uri="{FF2B5EF4-FFF2-40B4-BE49-F238E27FC236}">
                <a16:creationId xmlns:a16="http://schemas.microsoft.com/office/drawing/2014/main" id="{F21E8B07-0BC6-4DE6-B1E4-773C5D1F75EB}"/>
              </a:ext>
            </a:extLst>
          </p:cNvPr>
          <p:cNvSpPr/>
          <p:nvPr/>
        </p:nvSpPr>
        <p:spPr>
          <a:xfrm>
            <a:off x="731438" y="1387357"/>
            <a:ext cx="1530000" cy="720000"/>
          </a:xfrm>
          <a:prstGeom prst="rect">
            <a:avLst/>
          </a:prstGeom>
          <a:solidFill>
            <a:srgbClr val="DD4814">
              <a:alpha val="75000"/>
            </a:srgb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400" b="1" dirty="0">
                <a:solidFill>
                  <a:schemeClr val="tx1"/>
                </a:solidFill>
              </a:rPr>
              <a:t>Johan Lindman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200" dirty="0">
                <a:solidFill>
                  <a:schemeClr val="tx1"/>
                </a:solidFill>
              </a:rPr>
              <a:t>Apulaisrehtori</a:t>
            </a:r>
          </a:p>
        </p:txBody>
      </p:sp>
      <p:sp>
        <p:nvSpPr>
          <p:cNvPr id="180" name="Suorakulmio 179">
            <a:extLst>
              <a:ext uri="{FF2B5EF4-FFF2-40B4-BE49-F238E27FC236}">
                <a16:creationId xmlns:a16="http://schemas.microsoft.com/office/drawing/2014/main" id="{C93299AE-BEEA-4E5E-88CB-50F2F112D78D}"/>
              </a:ext>
            </a:extLst>
          </p:cNvPr>
          <p:cNvSpPr/>
          <p:nvPr/>
        </p:nvSpPr>
        <p:spPr>
          <a:xfrm>
            <a:off x="731438" y="2348644"/>
            <a:ext cx="1530000" cy="3780000"/>
          </a:xfrm>
          <a:prstGeom prst="rect">
            <a:avLst/>
          </a:prstGeom>
          <a:solidFill>
            <a:srgbClr val="DD4814">
              <a:alpha val="50000"/>
            </a:srgbClr>
          </a:solidFill>
          <a:ln w="28575" cap="rnd" cmpd="sng" algn="ctr">
            <a:noFill/>
            <a:prstDash val="solid"/>
          </a:ln>
          <a:effectLst>
            <a:softEdge rad="63500"/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t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i-FI" sz="1400" b="1" dirty="0">
              <a:solidFill>
                <a:schemeClr val="tx1"/>
              </a:solidFill>
            </a:endParaRP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400" b="1" dirty="0">
                <a:solidFill>
                  <a:schemeClr val="tx1"/>
                </a:solidFill>
              </a:rPr>
              <a:t>OPISKELIJA-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400" b="1" dirty="0">
                <a:solidFill>
                  <a:schemeClr val="tx1"/>
                </a:solidFill>
              </a:rPr>
              <a:t>PALVELUT</a:t>
            </a:r>
            <a:br>
              <a:rPr lang="fi-FI" sz="1400" b="1" dirty="0">
                <a:solidFill>
                  <a:schemeClr val="tx1"/>
                </a:solidFill>
              </a:rPr>
            </a:br>
            <a:endParaRPr lang="fi-FI" sz="1200" b="1" dirty="0">
              <a:solidFill>
                <a:schemeClr val="tx1"/>
              </a:solidFill>
            </a:endParaRP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i-FI" sz="1200" b="1" dirty="0">
              <a:solidFill>
                <a:schemeClr val="tx1"/>
              </a:solidFill>
            </a:endParaRP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200" dirty="0">
                <a:solidFill>
                  <a:schemeClr val="tx1"/>
                </a:solidFill>
              </a:rPr>
              <a:t>Opintotoimisto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200" dirty="0">
                <a:solidFill>
                  <a:schemeClr val="tx1"/>
                </a:solidFill>
              </a:rPr>
              <a:t>Opinto-ohjaus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200" dirty="0">
                <a:solidFill>
                  <a:schemeClr val="tx1"/>
                </a:solidFill>
              </a:rPr>
              <a:t>Erityisopetus</a:t>
            </a:r>
          </a:p>
        </p:txBody>
      </p:sp>
      <p:sp>
        <p:nvSpPr>
          <p:cNvPr id="147" name="Suorakulmio 146">
            <a:extLst>
              <a:ext uri="{FF2B5EF4-FFF2-40B4-BE49-F238E27FC236}">
                <a16:creationId xmlns:a16="http://schemas.microsoft.com/office/drawing/2014/main" id="{F3AE564E-E1AB-422A-9067-1D83448922D2}"/>
              </a:ext>
            </a:extLst>
          </p:cNvPr>
          <p:cNvSpPr/>
          <p:nvPr/>
        </p:nvSpPr>
        <p:spPr>
          <a:xfrm>
            <a:off x="2756732" y="3236490"/>
            <a:ext cx="1530000" cy="828000"/>
          </a:xfrm>
          <a:prstGeom prst="rect">
            <a:avLst/>
          </a:prstGeom>
          <a:solidFill>
            <a:srgbClr val="006983">
              <a:alpha val="65000"/>
            </a:srgb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400" b="1" dirty="0">
                <a:solidFill>
                  <a:schemeClr val="tx1"/>
                </a:solidFill>
              </a:rPr>
              <a:t>Toni Borén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200" dirty="0">
                <a:solidFill>
                  <a:schemeClr val="tx1"/>
                </a:solidFill>
              </a:rPr>
              <a:t>Koulutuspäällikkö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200" b="1" dirty="0">
                <a:solidFill>
                  <a:schemeClr val="tx1"/>
                </a:solidFill>
              </a:rPr>
              <a:t>Hyvinvointipalvelut</a:t>
            </a:r>
          </a:p>
        </p:txBody>
      </p:sp>
      <p:sp>
        <p:nvSpPr>
          <p:cNvPr id="153" name="Suorakulmio 152">
            <a:extLst>
              <a:ext uri="{FF2B5EF4-FFF2-40B4-BE49-F238E27FC236}">
                <a16:creationId xmlns:a16="http://schemas.microsoft.com/office/drawing/2014/main" id="{29118B4F-266C-48F0-8CAF-8BA67DF9A649}"/>
              </a:ext>
            </a:extLst>
          </p:cNvPr>
          <p:cNvSpPr/>
          <p:nvPr/>
        </p:nvSpPr>
        <p:spPr>
          <a:xfrm>
            <a:off x="10364955" y="3243599"/>
            <a:ext cx="1440000" cy="720000"/>
          </a:xfrm>
          <a:prstGeom prst="rect">
            <a:avLst/>
          </a:prstGeom>
          <a:solidFill>
            <a:srgbClr val="6773B8">
              <a:alpha val="75000"/>
            </a:srgb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400" b="1" dirty="0">
                <a:solidFill>
                  <a:schemeClr val="tx1"/>
                </a:solidFill>
              </a:rPr>
              <a:t>Christer Burman</a:t>
            </a:r>
          </a:p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200" dirty="0">
                <a:solidFill>
                  <a:schemeClr val="tx1"/>
                </a:solidFill>
              </a:rPr>
              <a:t>Tukipalvelupäällikkö</a:t>
            </a:r>
            <a:endParaRPr lang="fi-FI" sz="1200" b="1" dirty="0">
              <a:solidFill>
                <a:schemeClr val="tx1"/>
              </a:solidFill>
            </a:endParaRPr>
          </a:p>
        </p:txBody>
      </p:sp>
      <p:sp>
        <p:nvSpPr>
          <p:cNvPr id="168" name="Suorakulmio 167">
            <a:extLst>
              <a:ext uri="{FF2B5EF4-FFF2-40B4-BE49-F238E27FC236}">
                <a16:creationId xmlns:a16="http://schemas.microsoft.com/office/drawing/2014/main" id="{6373F713-1680-4734-878B-86B182DC5AA6}"/>
              </a:ext>
            </a:extLst>
          </p:cNvPr>
          <p:cNvSpPr/>
          <p:nvPr/>
        </p:nvSpPr>
        <p:spPr>
          <a:xfrm>
            <a:off x="6749265" y="3243598"/>
            <a:ext cx="1440000" cy="720000"/>
          </a:xfrm>
          <a:prstGeom prst="rect">
            <a:avLst/>
          </a:prstGeom>
          <a:solidFill>
            <a:srgbClr val="B2D79D">
              <a:alpha val="60000"/>
            </a:srgb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400" b="1" dirty="0">
                <a:solidFill>
                  <a:schemeClr val="tx1"/>
                </a:solidFill>
              </a:rPr>
              <a:t>Susanna Pakkala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200" dirty="0">
                <a:solidFill>
                  <a:schemeClr val="tx1"/>
                </a:solidFill>
              </a:rPr>
              <a:t>Kehittämispäällikkö</a:t>
            </a:r>
          </a:p>
        </p:txBody>
      </p:sp>
      <p:sp>
        <p:nvSpPr>
          <p:cNvPr id="171" name="Suorakulmio 170">
            <a:extLst>
              <a:ext uri="{FF2B5EF4-FFF2-40B4-BE49-F238E27FC236}">
                <a16:creationId xmlns:a16="http://schemas.microsoft.com/office/drawing/2014/main" id="{BEFA9A02-F4DD-44E9-86C2-C8ADA3189685}"/>
              </a:ext>
            </a:extLst>
          </p:cNvPr>
          <p:cNvSpPr/>
          <p:nvPr/>
        </p:nvSpPr>
        <p:spPr>
          <a:xfrm>
            <a:off x="6749265" y="4173262"/>
            <a:ext cx="1440000" cy="720000"/>
          </a:xfrm>
          <a:prstGeom prst="rect">
            <a:avLst/>
          </a:prstGeom>
          <a:solidFill>
            <a:srgbClr val="B2D79D">
              <a:alpha val="60000"/>
            </a:srgb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400" b="1" dirty="0">
                <a:solidFill>
                  <a:schemeClr val="tx1"/>
                </a:solidFill>
              </a:rPr>
              <a:t>Marlén Puska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200" dirty="0">
                <a:solidFill>
                  <a:schemeClr val="tx1"/>
                </a:solidFill>
              </a:rPr>
              <a:t>Hankepäällikkö</a:t>
            </a:r>
          </a:p>
        </p:txBody>
      </p:sp>
      <p:sp>
        <p:nvSpPr>
          <p:cNvPr id="174" name="Suorakulmio 173">
            <a:extLst>
              <a:ext uri="{FF2B5EF4-FFF2-40B4-BE49-F238E27FC236}">
                <a16:creationId xmlns:a16="http://schemas.microsoft.com/office/drawing/2014/main" id="{EE16D351-7B7B-4FCF-8D90-11468672A1EC}"/>
              </a:ext>
            </a:extLst>
          </p:cNvPr>
          <p:cNvSpPr/>
          <p:nvPr/>
        </p:nvSpPr>
        <p:spPr>
          <a:xfrm>
            <a:off x="6749265" y="5181645"/>
            <a:ext cx="1440000" cy="720000"/>
          </a:xfrm>
          <a:prstGeom prst="rect">
            <a:avLst/>
          </a:prstGeom>
          <a:solidFill>
            <a:srgbClr val="B2D79D">
              <a:alpha val="60000"/>
            </a:srgb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300" b="1" dirty="0">
                <a:solidFill>
                  <a:schemeClr val="tx1"/>
                </a:solidFill>
              </a:rPr>
              <a:t>Katarina Sandbacka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100" dirty="0">
                <a:solidFill>
                  <a:schemeClr val="tx1"/>
                </a:solidFill>
              </a:rPr>
              <a:t>Kansainvälisyyspäällikkö</a:t>
            </a:r>
          </a:p>
        </p:txBody>
      </p:sp>
      <p:sp>
        <p:nvSpPr>
          <p:cNvPr id="159" name="Suorakulmio 158">
            <a:extLst>
              <a:ext uri="{FF2B5EF4-FFF2-40B4-BE49-F238E27FC236}">
                <a16:creationId xmlns:a16="http://schemas.microsoft.com/office/drawing/2014/main" id="{8EED5A81-D106-422F-8455-CF5F456EB3E0}"/>
              </a:ext>
            </a:extLst>
          </p:cNvPr>
          <p:cNvSpPr/>
          <p:nvPr/>
        </p:nvSpPr>
        <p:spPr>
          <a:xfrm>
            <a:off x="8568908" y="3257753"/>
            <a:ext cx="1440000" cy="720000"/>
          </a:xfrm>
          <a:prstGeom prst="rect">
            <a:avLst/>
          </a:prstGeom>
          <a:solidFill>
            <a:srgbClr val="FFCB4F">
              <a:alpha val="75000"/>
            </a:srgb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400" b="1" dirty="0">
                <a:solidFill>
                  <a:schemeClr val="tx1"/>
                </a:solidFill>
              </a:rPr>
              <a:t>Jukka-Pekka Suoraniemi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200" dirty="0">
                <a:solidFill>
                  <a:schemeClr val="tx1"/>
                </a:solidFill>
              </a:rPr>
              <a:t>Asiakkuuspäällikkö</a:t>
            </a:r>
          </a:p>
        </p:txBody>
      </p:sp>
      <p:sp>
        <p:nvSpPr>
          <p:cNvPr id="9" name="Suorakulmio 146">
            <a:extLst>
              <a:ext uri="{FF2B5EF4-FFF2-40B4-BE49-F238E27FC236}">
                <a16:creationId xmlns:a16="http://schemas.microsoft.com/office/drawing/2014/main" id="{9DCB8C09-732C-AF08-3B8D-7FDA04A63579}"/>
              </a:ext>
            </a:extLst>
          </p:cNvPr>
          <p:cNvSpPr/>
          <p:nvPr/>
        </p:nvSpPr>
        <p:spPr>
          <a:xfrm>
            <a:off x="4590364" y="5180979"/>
            <a:ext cx="1530000" cy="828000"/>
          </a:xfrm>
          <a:prstGeom prst="rect">
            <a:avLst/>
          </a:prstGeom>
          <a:solidFill>
            <a:srgbClr val="006983">
              <a:alpha val="65000"/>
            </a:srgb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400" b="1" dirty="0">
                <a:solidFill>
                  <a:schemeClr val="tx1"/>
                </a:solidFill>
              </a:rPr>
              <a:t>Seppo Uusitalo</a:t>
            </a:r>
          </a:p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200" dirty="0">
                <a:solidFill>
                  <a:schemeClr val="tx1"/>
                </a:solidFill>
              </a:rPr>
              <a:t>Koulutuspäällikkö</a:t>
            </a:r>
            <a:endParaRPr lang="fi-FI" sz="1200" b="1" dirty="0">
              <a:solidFill>
                <a:schemeClr val="tx1"/>
              </a:solidFill>
            </a:endParaRP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200" b="1" dirty="0">
                <a:solidFill>
                  <a:schemeClr val="tx1"/>
                </a:solidFill>
              </a:rPr>
              <a:t>Energiapalvelut</a:t>
            </a:r>
          </a:p>
        </p:txBody>
      </p:sp>
      <p:sp>
        <p:nvSpPr>
          <p:cNvPr id="11" name="Suorakulmio 146">
            <a:extLst>
              <a:ext uri="{FF2B5EF4-FFF2-40B4-BE49-F238E27FC236}">
                <a16:creationId xmlns:a16="http://schemas.microsoft.com/office/drawing/2014/main" id="{9F3C67BA-34CF-5475-6D10-56E45F00E84C}"/>
              </a:ext>
            </a:extLst>
          </p:cNvPr>
          <p:cNvSpPr/>
          <p:nvPr/>
        </p:nvSpPr>
        <p:spPr>
          <a:xfrm>
            <a:off x="2756732" y="5157429"/>
            <a:ext cx="1530000" cy="828000"/>
          </a:xfrm>
          <a:prstGeom prst="rect">
            <a:avLst/>
          </a:prstGeom>
          <a:solidFill>
            <a:srgbClr val="006983">
              <a:alpha val="65000"/>
            </a:srgb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400" b="1" dirty="0">
                <a:solidFill>
                  <a:schemeClr val="tx1"/>
                </a:solidFill>
              </a:rPr>
              <a:t>Tina Ura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200" dirty="0">
                <a:solidFill>
                  <a:schemeClr val="tx1"/>
                </a:solidFill>
              </a:rPr>
              <a:t>Koulutuspäällikkö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200" b="1" dirty="0">
                <a:solidFill>
                  <a:schemeClr val="tx1"/>
                </a:solidFill>
              </a:rPr>
              <a:t>Liike-elämän palvelut</a:t>
            </a:r>
          </a:p>
        </p:txBody>
      </p:sp>
      <p:sp>
        <p:nvSpPr>
          <p:cNvPr id="12" name="Suorakulmio 146">
            <a:extLst>
              <a:ext uri="{FF2B5EF4-FFF2-40B4-BE49-F238E27FC236}">
                <a16:creationId xmlns:a16="http://schemas.microsoft.com/office/drawing/2014/main" id="{35CB33D6-7FD8-86F5-DDEE-624F2352035C}"/>
              </a:ext>
            </a:extLst>
          </p:cNvPr>
          <p:cNvSpPr/>
          <p:nvPr/>
        </p:nvSpPr>
        <p:spPr>
          <a:xfrm>
            <a:off x="4590364" y="4181379"/>
            <a:ext cx="1530000" cy="828000"/>
          </a:xfrm>
          <a:prstGeom prst="rect">
            <a:avLst/>
          </a:prstGeom>
          <a:solidFill>
            <a:srgbClr val="006983">
              <a:alpha val="65000"/>
            </a:srgb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400" b="1" dirty="0">
                <a:solidFill>
                  <a:schemeClr val="tx1"/>
                </a:solidFill>
              </a:rPr>
              <a:t>Sami Syväoja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200" dirty="0">
                <a:solidFill>
                  <a:schemeClr val="tx1"/>
                </a:solidFill>
              </a:rPr>
              <a:t>Koulutuspäällikkö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200" b="1" dirty="0">
                <a:solidFill>
                  <a:schemeClr val="tx1"/>
                </a:solidFill>
              </a:rPr>
              <a:t>Matkailupalvelut</a:t>
            </a:r>
          </a:p>
        </p:txBody>
      </p:sp>
      <p:sp>
        <p:nvSpPr>
          <p:cNvPr id="14" name="Suorakulmio 146">
            <a:extLst>
              <a:ext uri="{FF2B5EF4-FFF2-40B4-BE49-F238E27FC236}">
                <a16:creationId xmlns:a16="http://schemas.microsoft.com/office/drawing/2014/main" id="{FE7C4618-62F6-203D-383D-36A66149C905}"/>
              </a:ext>
            </a:extLst>
          </p:cNvPr>
          <p:cNvSpPr/>
          <p:nvPr/>
        </p:nvSpPr>
        <p:spPr>
          <a:xfrm>
            <a:off x="2756732" y="4173263"/>
            <a:ext cx="1530000" cy="828000"/>
          </a:xfrm>
          <a:prstGeom prst="rect">
            <a:avLst/>
          </a:prstGeom>
          <a:solidFill>
            <a:srgbClr val="006983">
              <a:alpha val="65000"/>
            </a:srgb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400" b="1" dirty="0">
                <a:solidFill>
                  <a:schemeClr val="tx1"/>
                </a:solidFill>
              </a:rPr>
              <a:t>Janne Saijonkivi</a:t>
            </a:r>
          </a:p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200" dirty="0">
                <a:solidFill>
                  <a:schemeClr val="tx1"/>
                </a:solidFill>
              </a:rPr>
              <a:t>Koulutuspäällikkö</a:t>
            </a:r>
            <a:endParaRPr lang="fi-FI" sz="1200" b="1" dirty="0">
              <a:solidFill>
                <a:schemeClr val="tx1"/>
              </a:solidFill>
            </a:endParaRP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200" b="1" dirty="0">
                <a:solidFill>
                  <a:schemeClr val="tx1"/>
                </a:solidFill>
              </a:rPr>
              <a:t>Teknologiapalvelut</a:t>
            </a:r>
          </a:p>
        </p:txBody>
      </p:sp>
      <p:sp>
        <p:nvSpPr>
          <p:cNvPr id="15" name="Suorakulmio 146">
            <a:extLst>
              <a:ext uri="{FF2B5EF4-FFF2-40B4-BE49-F238E27FC236}">
                <a16:creationId xmlns:a16="http://schemas.microsoft.com/office/drawing/2014/main" id="{968EA36F-3859-67E6-2886-1E729B52DDE2}"/>
              </a:ext>
            </a:extLst>
          </p:cNvPr>
          <p:cNvSpPr/>
          <p:nvPr/>
        </p:nvSpPr>
        <p:spPr>
          <a:xfrm>
            <a:off x="4592983" y="3236490"/>
            <a:ext cx="1530000" cy="828000"/>
          </a:xfrm>
          <a:prstGeom prst="rect">
            <a:avLst/>
          </a:prstGeom>
          <a:solidFill>
            <a:srgbClr val="006983">
              <a:alpha val="65000"/>
            </a:srgb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400" b="1" dirty="0">
                <a:solidFill>
                  <a:schemeClr val="tx1"/>
                </a:solidFill>
              </a:rPr>
              <a:t>Kristiina Lammi</a:t>
            </a:r>
          </a:p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200" dirty="0">
                <a:solidFill>
                  <a:schemeClr val="tx1"/>
                </a:solidFill>
              </a:rPr>
              <a:t>Koulutuspäällikkö</a:t>
            </a:r>
            <a:endParaRPr lang="fi-FI" sz="1200" b="1" dirty="0">
              <a:solidFill>
                <a:schemeClr val="tx1"/>
              </a:solidFill>
            </a:endParaRP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1200" b="1" dirty="0">
                <a:solidFill>
                  <a:schemeClr val="tx1"/>
                </a:solidFill>
              </a:rPr>
              <a:t>Yhteiset opetuspalvelut</a:t>
            </a:r>
          </a:p>
        </p:txBody>
      </p:sp>
      <p:cxnSp>
        <p:nvCxnSpPr>
          <p:cNvPr id="104" name="Suora yhdysviiva 99">
            <a:extLst>
              <a:ext uri="{FF2B5EF4-FFF2-40B4-BE49-F238E27FC236}">
                <a16:creationId xmlns:a16="http://schemas.microsoft.com/office/drawing/2014/main" id="{6C988FD0-32BA-1AE6-6220-A32FC47A3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endCxn id="156" idx="0"/>
          </p:cNvCxnSpPr>
          <p:nvPr/>
        </p:nvCxnSpPr>
        <p:spPr>
          <a:xfrm>
            <a:off x="7469265" y="1845513"/>
            <a:ext cx="0" cy="523687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uora yhdysviiva 99">
            <a:extLst>
              <a:ext uri="{FF2B5EF4-FFF2-40B4-BE49-F238E27FC236}">
                <a16:creationId xmlns:a16="http://schemas.microsoft.com/office/drawing/2014/main" id="{08A4A669-BF57-1FF3-EAC9-D6175BA2C1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endCxn id="162" idx="0"/>
          </p:cNvCxnSpPr>
          <p:nvPr/>
        </p:nvCxnSpPr>
        <p:spPr>
          <a:xfrm>
            <a:off x="9271099" y="1845332"/>
            <a:ext cx="0" cy="527632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7" name="Picture 116" descr="A blue and pink logo&#10;&#10;Description automatically generated">
            <a:extLst>
              <a:ext uri="{FF2B5EF4-FFF2-40B4-BE49-F238E27FC236}">
                <a16:creationId xmlns:a16="http://schemas.microsoft.com/office/drawing/2014/main" id="{97638BA4-523A-C880-4F54-73CB8022A0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6195" y="142608"/>
            <a:ext cx="2998408" cy="1059107"/>
          </a:xfrm>
          <a:prstGeom prst="rect">
            <a:avLst/>
          </a:prstGeom>
        </p:spPr>
      </p:pic>
      <p:cxnSp>
        <p:nvCxnSpPr>
          <p:cNvPr id="133" name="Yhdistin: Kulma 6">
            <a:extLst>
              <a:ext uri="{FF2B5EF4-FFF2-40B4-BE49-F238E27FC236}">
                <a16:creationId xmlns:a16="http://schemas.microsoft.com/office/drawing/2014/main" id="{72C9B1DA-289A-57BE-652E-3F03C3DE3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18" idx="2"/>
            <a:endCxn id="122" idx="0"/>
          </p:cNvCxnSpPr>
          <p:nvPr/>
        </p:nvCxnSpPr>
        <p:spPr>
          <a:xfrm rot="5400000">
            <a:off x="4405837" y="1587203"/>
            <a:ext cx="817513" cy="746483"/>
          </a:xfrm>
          <a:prstGeom prst="bentConnector3">
            <a:avLst>
              <a:gd name="adj1" fmla="val 38561"/>
            </a:avLst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uora yhdysviiva 99">
            <a:extLst>
              <a:ext uri="{FF2B5EF4-FFF2-40B4-BE49-F238E27FC236}">
                <a16:creationId xmlns:a16="http://schemas.microsoft.com/office/drawing/2014/main" id="{957F7941-5464-5311-0C71-704C95CB1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144" idx="2"/>
            <a:endCxn id="180" idx="0"/>
          </p:cNvCxnSpPr>
          <p:nvPr/>
        </p:nvCxnSpPr>
        <p:spPr>
          <a:xfrm>
            <a:off x="1496438" y="2107357"/>
            <a:ext cx="0" cy="241287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tsikko 3">
            <a:extLst>
              <a:ext uri="{FF2B5EF4-FFF2-40B4-BE49-F238E27FC236}">
                <a16:creationId xmlns:a16="http://schemas.microsoft.com/office/drawing/2014/main" id="{F737C38A-6E85-F151-2A34-165D62131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62" y="-7585"/>
            <a:ext cx="5582093" cy="659273"/>
          </a:xfrm>
        </p:spPr>
        <p:txBody>
          <a:bodyPr rtlCol="0">
            <a:normAutofit/>
          </a:bodyPr>
          <a:lstStyle/>
          <a:p>
            <a:pPr rtl="0"/>
            <a:r>
              <a:rPr lang="fi-FI" sz="2400" b="0" dirty="0">
                <a:solidFill>
                  <a:srgbClr val="006983"/>
                </a:solidFill>
                <a:latin typeface="Futura PT"/>
              </a:rPr>
              <a:t>Organisaatiokaavio Vamia 1.4.2024</a:t>
            </a:r>
          </a:p>
        </p:txBody>
      </p:sp>
    </p:spTree>
    <p:extLst>
      <p:ext uri="{BB962C8B-B14F-4D97-AF65-F5344CB8AC3E}">
        <p14:creationId xmlns:p14="http://schemas.microsoft.com/office/powerpoint/2010/main" val="23771642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81</Words>
  <Application>Microsoft Office PowerPoint</Application>
  <PresentationFormat>Laajakuva</PresentationFormat>
  <Paragraphs>66</Paragraphs>
  <Slides>1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Futura PT</vt:lpstr>
      <vt:lpstr>Office-teema</vt:lpstr>
      <vt:lpstr>Organisaatiokaavio Vamia 1.4.2024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Organisaatiokaavio Vamia 1.4.2024</dc:title>
  <dc:creator>Herrgård Tiia</dc:creator>
  <cp:lastModifiedBy>Herrgård Tiia</cp:lastModifiedBy>
  <cp:revision>1</cp:revision>
  <dcterms:created xsi:type="dcterms:W3CDTF">2025-05-20T09:00:05Z</dcterms:created>
  <dcterms:modified xsi:type="dcterms:W3CDTF">2025-05-20T09:04:23Z</dcterms:modified>
</cp:coreProperties>
</file>